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/>
    <p:restoredTop sz="95890"/>
  </p:normalViewPr>
  <p:slideViewPr>
    <p:cSldViewPr snapToGrid="0">
      <p:cViewPr varScale="1">
        <p:scale>
          <a:sx n="140" d="100"/>
          <a:sy n="140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64008"/>
            <a:ext cx="12047384" cy="675740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8976-6F38-86F8-50C3-510B0B50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D1578-E239-609F-05CC-C0DB2AAB3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3584B-0B55-1EE9-BC03-C9EC6D47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25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C47C-F243-1A8B-98D0-DF55F7EA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1726-CE6F-71B9-6876-707700F37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61D3E-066B-3546-400F-7910407D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3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3C4F-4CF1-BC2F-735B-FFDF900C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68A4D1B-E560-8E46-3111-158DAF34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2"/>
            <a:ext cx="12192000" cy="54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2" b="3554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9" y="1423793"/>
            <a:ext cx="4001315" cy="400131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 descr="PowerPoint Presentations - What NOT to Write - English Editing Blog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4" r="17567" b="1"/>
          <a:stretch/>
        </p:blipFill>
        <p:spPr bwMode="auto">
          <a:xfrm>
            <a:off x="5465443" y="645106"/>
            <a:ext cx="524773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Class diagram &amp; sequence diagram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1"/>
            <a:ext cx="8021223" cy="439542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8" y="5285232"/>
            <a:ext cx="530352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238079" y="455195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34" y="1471746"/>
            <a:ext cx="9720131" cy="48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65143-2CCD-B0FB-E254-B1819700F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FA427-89FF-4151-24A9-AFC842CD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52" y="1905000"/>
            <a:ext cx="7603479" cy="40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851-DA21-F308-A3B8-B096734A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5" y="1714967"/>
            <a:ext cx="8858215" cy="4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164</TotalTime>
  <Words>134</Words>
  <Application>Microsoft Macintosh PowerPoint</Application>
  <PresentationFormat>Widescreen</PresentationFormat>
  <Paragraphs>46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Reporting service</vt:lpstr>
      <vt:lpstr>What we do in whole picture</vt:lpstr>
      <vt:lpstr>Microservice architecture</vt:lpstr>
      <vt:lpstr>Network diagram</vt:lpstr>
      <vt:lpstr>Technology stack</vt:lpstr>
      <vt:lpstr>Layers in microservice - RS</vt:lpstr>
      <vt:lpstr>Class diagram</vt:lpstr>
      <vt:lpstr>Sequence diagram</vt:lpstr>
      <vt:lpstr>demo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Van ty Pham</cp:lastModifiedBy>
  <cp:revision>11</cp:revision>
  <dcterms:created xsi:type="dcterms:W3CDTF">2024-02-05T03:05:06Z</dcterms:created>
  <dcterms:modified xsi:type="dcterms:W3CDTF">2024-02-05T05:49:29Z</dcterms:modified>
</cp:coreProperties>
</file>